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98" d="100"/>
          <a:sy n="198" d="100"/>
        </p:scale>
        <p:origin x="-10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D756F-0C23-B940-AFAA-B7B6AA2C896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FCFE1-EF06-CB41-8447-26D707A406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34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FCFE1-EF06-CB41-8447-26D707A40647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057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930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262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43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649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1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53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829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26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3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07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045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2C2DF-772D-5F42-8315-D8E2B85B53DA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ED301-898D-5242-9234-917D02A71A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210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5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1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42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91"/>
            <a:ext cx="9144000" cy="683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81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6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3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39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19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2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63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74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73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44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" y="0"/>
            <a:ext cx="9137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28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1" y="0"/>
            <a:ext cx="9116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7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0"/>
            <a:ext cx="9133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34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71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16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62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" y="0"/>
            <a:ext cx="9141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67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02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0"/>
            <a:ext cx="9133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30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5" y="0"/>
            <a:ext cx="9114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79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" y="0"/>
            <a:ext cx="912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23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" y="0"/>
            <a:ext cx="9141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8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07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30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0"/>
            <a:ext cx="9133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02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2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01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95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246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51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" y="0"/>
            <a:ext cx="912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82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613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575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16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31"/>
            <a:ext cx="9144000" cy="68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327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60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2"/>
            <a:ext cx="9144000" cy="684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31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" y="0"/>
            <a:ext cx="9139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868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45"/>
            <a:ext cx="9144000" cy="682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83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9"/>
            <a:ext cx="9144000" cy="685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376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6"/>
            <a:ext cx="9144000" cy="685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803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" y="0"/>
            <a:ext cx="9135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260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3" y="0"/>
            <a:ext cx="9121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398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6" y="0"/>
            <a:ext cx="9119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992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06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</Words>
  <Application>Microsoft Macintosh PowerPoint</Application>
  <PresentationFormat>Présentation à l'écran (4:3)</PresentationFormat>
  <Paragraphs>1</Paragraphs>
  <Slides>49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François MOSSER</dc:creator>
  <cp:lastModifiedBy>François MOSSER</cp:lastModifiedBy>
  <cp:revision>7</cp:revision>
  <dcterms:created xsi:type="dcterms:W3CDTF">2017-03-18T13:44:41Z</dcterms:created>
  <dcterms:modified xsi:type="dcterms:W3CDTF">2017-03-18T14:16:57Z</dcterms:modified>
</cp:coreProperties>
</file>